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17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8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51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30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54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96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2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19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50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7199-B791-4C3B-A952-7717202D29A1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6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2553" y="476672"/>
            <a:ext cx="7772400" cy="1470025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Ptáci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poznávačka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Honza\Desktop\V Ý U K A\fauna ČR\obrázky (systém)\ptáci\srostloprstí\dudek chocholatý (11)\Upupa epops dudek chocholatý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155241" cy="44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663343" cy="274750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 descr="C:\Users\Honza\Desktop\V Ý U K A\P  R Á C E\fauna ČR\obrázky (systém)\ptáci\šplhavci\žluna zelená (9)\Picus viridis žluna zelená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01607"/>
            <a:ext cx="2885878" cy="40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2688298" cy="4032448"/>
          </a:xfrm>
        </p:spPr>
      </p:pic>
      <p:pic>
        <p:nvPicPr>
          <p:cNvPr id="10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810341"/>
            <a:ext cx="4040188" cy="26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Bonusová 11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552373" y="2367296"/>
            <a:ext cx="4041775" cy="39512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372861" cy="29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5736"/>
            <a:ext cx="4031729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39762"/>
          </a:xfrm>
        </p:spPr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6016" y="404664"/>
            <a:ext cx="4041775" cy="639762"/>
          </a:xfrm>
        </p:spPr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Honza\Desktop\V Ý U K A\fauna ČR\obrázky (systém)\ptáci\pěvci\konipas bílý (11)\Motacilla alba konipas bíl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6005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nza\Desktop\V Ý U K A\fauna ČR\obrázky (systém)\ptáci\pěvci\kos černý (15)\Turdus merula kos černý 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040188" cy="2969496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041775" cy="3318370"/>
          </a:xfrm>
        </p:spPr>
      </p:pic>
    </p:spTree>
    <p:extLst>
      <p:ext uri="{BB962C8B-B14F-4D97-AF65-F5344CB8AC3E}">
        <p14:creationId xmlns:p14="http://schemas.microsoft.com/office/powerpoint/2010/main" val="18567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616648" cy="3934809"/>
          </a:xfrm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Honza\Desktop\V Ý U K A\fauna ČR\obrázky (systém)\ptáci\hrabaví\bažant obecný (14)\Phasianus colchicus bažant obecný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65" y="2564904"/>
            <a:ext cx="4706694" cy="31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271315" cy="365075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2400624" cy="3609961"/>
          </a:xfrm>
        </p:spPr>
      </p:pic>
    </p:spTree>
    <p:extLst>
      <p:ext uri="{BB962C8B-B14F-4D97-AF65-F5344CB8AC3E}">
        <p14:creationId xmlns:p14="http://schemas.microsoft.com/office/powerpoint/2010/main" val="33041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348781" cy="390375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40188" cy="39512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Honza\Desktop\V Ý U K A\fauna ČR\obrázky (systém)\ptáci\sovy\výr velký (12)\Bubo bubo výr velký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46" y="2348880"/>
            <a:ext cx="2968935" cy="39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5649"/>
            <a:ext cx="4040188" cy="298973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8378"/>
            <a:ext cx="4041775" cy="3104281"/>
          </a:xfrm>
        </p:spPr>
      </p:pic>
    </p:spTree>
    <p:extLst>
      <p:ext uri="{BB962C8B-B14F-4D97-AF65-F5344CB8AC3E}">
        <p14:creationId xmlns:p14="http://schemas.microsoft.com/office/powerpoint/2010/main" val="23825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040188" cy="352843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929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8599"/>
            <a:ext cx="4040188" cy="268383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8431"/>
            <a:ext cx="4041775" cy="3564175"/>
          </a:xfrm>
        </p:spPr>
      </p:pic>
    </p:spTree>
    <p:extLst>
      <p:ext uri="{BB962C8B-B14F-4D97-AF65-F5344CB8AC3E}">
        <p14:creationId xmlns:p14="http://schemas.microsoft.com/office/powerpoint/2010/main" val="2300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</Words>
  <Application>Microsoft Office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Ptáci – poznávačka II</vt:lpstr>
      <vt:lpstr>1</vt:lpstr>
      <vt:lpstr>2</vt:lpstr>
      <vt:lpstr>3</vt:lpstr>
      <vt:lpstr>4</vt:lpstr>
      <vt:lpstr>5</vt:lpstr>
      <vt:lpstr>7</vt:lpstr>
      <vt:lpstr>6</vt:lpstr>
      <vt:lpstr>8</vt:lpstr>
      <vt:lpstr>9</vt:lpstr>
      <vt:lpstr>10</vt:lpstr>
      <vt:lpstr>Bonusová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- poznávačka</dc:title>
  <dc:creator>Honza</dc:creator>
  <cp:lastModifiedBy>Honza</cp:lastModifiedBy>
  <cp:revision>5</cp:revision>
  <dcterms:created xsi:type="dcterms:W3CDTF">2015-02-12T21:34:37Z</dcterms:created>
  <dcterms:modified xsi:type="dcterms:W3CDTF">2015-02-19T21:44:10Z</dcterms:modified>
</cp:coreProperties>
</file>